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56" r:id="rId2"/>
    <p:sldId id="257" r:id="rId3"/>
    <p:sldId id="270" r:id="rId4"/>
    <p:sldId id="258" r:id="rId5"/>
    <p:sldId id="262" r:id="rId6"/>
    <p:sldId id="280" r:id="rId7"/>
    <p:sldId id="266" r:id="rId8"/>
    <p:sldId id="267" r:id="rId9"/>
    <p:sldId id="268" r:id="rId10"/>
    <p:sldId id="279" r:id="rId11"/>
    <p:sldId id="281" r:id="rId12"/>
    <p:sldId id="27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UNIT: 2 TASK 1 TEACHERS POWERPOINT</a:t>
            </a:r>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FEFA8D-67D5-4E01-BBB5-1E4FFD571037}" type="datetimeFigureOut">
              <a:rPr lang="en-GB" smtClean="0"/>
              <a:t>29/08/2011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DCD408C-9DEC-4589-AAD9-62721CEDD482}" type="slidenum">
              <a:rPr lang="en-GB" smtClean="0"/>
              <a:t>‹#›</a:t>
            </a:fld>
            <a:endParaRPr lang="en-GB"/>
          </a:p>
        </p:txBody>
      </p:sp>
    </p:spTree>
    <p:extLst>
      <p:ext uri="{BB962C8B-B14F-4D97-AF65-F5344CB8AC3E}">
        <p14:creationId xmlns:p14="http://schemas.microsoft.com/office/powerpoint/2010/main" val="3785326426"/>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GB" smtClean="0"/>
              <a:t>UNIT: 2 TASK 1 TEACHERS POWERPOINT</a:t>
            </a: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9C9E8B-98BC-4A38-A6EE-028A41C4B87A}" type="datetimeFigureOut">
              <a:rPr lang="en-GB" smtClean="0"/>
              <a:t>29/08/2011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6AACDB-F500-4998-9108-1B977B55CEE6}" type="slidenum">
              <a:rPr lang="en-GB" smtClean="0"/>
              <a:t>‹#›</a:t>
            </a:fld>
            <a:endParaRPr lang="en-GB"/>
          </a:p>
        </p:txBody>
      </p:sp>
    </p:spTree>
    <p:extLst>
      <p:ext uri="{BB962C8B-B14F-4D97-AF65-F5344CB8AC3E}">
        <p14:creationId xmlns:p14="http://schemas.microsoft.com/office/powerpoint/2010/main" val="4135080481"/>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66AACDB-F500-4998-9108-1B977B55CEE6}" type="slidenum">
              <a:rPr lang="en-GB" smtClean="0"/>
              <a:t>7</a:t>
            </a:fld>
            <a:endParaRPr lang="en-GB"/>
          </a:p>
        </p:txBody>
      </p:sp>
      <p:sp>
        <p:nvSpPr>
          <p:cNvPr id="5" name="Header Placeholder 4"/>
          <p:cNvSpPr>
            <a:spLocks noGrp="1"/>
          </p:cNvSpPr>
          <p:nvPr>
            <p:ph type="hdr" sz="quarter" idx="11"/>
          </p:nvPr>
        </p:nvSpPr>
        <p:spPr/>
        <p:txBody>
          <a:bodyPr/>
          <a:lstStyle/>
          <a:p>
            <a:r>
              <a:rPr lang="en-GB" smtClean="0"/>
              <a:t>UNIT: 2 TASK 1 TEACHERS POWERPOINT</a:t>
            </a:r>
            <a:endParaRPr lang="en-GB"/>
          </a:p>
        </p:txBody>
      </p:sp>
    </p:spTree>
    <p:extLst>
      <p:ext uri="{BB962C8B-B14F-4D97-AF65-F5344CB8AC3E}">
        <p14:creationId xmlns:p14="http://schemas.microsoft.com/office/powerpoint/2010/main" val="2822227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29/08/2011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29/08/2011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 2 TASK 1</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pPr lvl="0"/>
            <a:r>
              <a:rPr lang="en-GB" dirty="0"/>
              <a:t>respecting others’ views</a:t>
            </a:r>
          </a:p>
        </p:txBody>
      </p:sp>
      <p:sp>
        <p:nvSpPr>
          <p:cNvPr id="5" name="TextBox 4"/>
          <p:cNvSpPr txBox="1"/>
          <p:nvPr/>
        </p:nvSpPr>
        <p:spPr>
          <a:xfrm>
            <a:off x="611560" y="1628800"/>
            <a:ext cx="7776864" cy="3908762"/>
          </a:xfrm>
          <a:prstGeom prst="rect">
            <a:avLst/>
          </a:prstGeom>
          <a:noFill/>
        </p:spPr>
        <p:txBody>
          <a:bodyPr wrap="square" rtlCol="0">
            <a:spAutoFit/>
          </a:bodyPr>
          <a:lstStyle/>
          <a:p>
            <a:pPr marL="342900" indent="-342900">
              <a:buFont typeface="Arial" pitchFamily="34" charset="0"/>
              <a:buChar char="•"/>
            </a:pPr>
            <a:r>
              <a:rPr lang="en-GB" sz="2800" dirty="0" smtClean="0"/>
              <a:t>When someone is speaking, don’t turn away from them or start chatting to the person next to you, and avoid the temptation to interrupt them or talk over them. </a:t>
            </a:r>
          </a:p>
          <a:p>
            <a:pPr marL="342900" indent="-342900">
              <a:buFont typeface="Arial" pitchFamily="34" charset="0"/>
              <a:buChar char="•"/>
            </a:pPr>
            <a:endParaRPr lang="en-GB" sz="2800" dirty="0"/>
          </a:p>
          <a:p>
            <a:pPr marL="342900" indent="-342900">
              <a:buFont typeface="Arial" pitchFamily="34" charset="0"/>
              <a:buChar char="•"/>
            </a:pPr>
            <a:r>
              <a:rPr lang="en-GB" sz="2800" dirty="0" smtClean="0"/>
              <a:t>Make sure you are listening to other peoples comments</a:t>
            </a:r>
          </a:p>
          <a:p>
            <a:r>
              <a:rPr lang="en-GB" sz="2400" dirty="0" smtClean="0"/>
              <a:t> </a:t>
            </a:r>
            <a:endParaRPr lang="en-GB" sz="2400" dirty="0"/>
          </a:p>
        </p:txBody>
      </p:sp>
    </p:spTree>
    <p:extLst>
      <p:ext uri="{BB962C8B-B14F-4D97-AF65-F5344CB8AC3E}">
        <p14:creationId xmlns:p14="http://schemas.microsoft.com/office/powerpoint/2010/main" val="1503223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normAutofit fontScale="90000"/>
          </a:bodyPr>
          <a:lstStyle/>
          <a:p>
            <a:pPr lvl="0"/>
            <a:r>
              <a:rPr lang="en-GB" dirty="0" smtClean="0"/>
              <a:t>NON VERBAL COMMUNICATION</a:t>
            </a:r>
            <a:endParaRPr lang="en-GB" dirty="0"/>
          </a:p>
        </p:txBody>
      </p:sp>
      <p:sp>
        <p:nvSpPr>
          <p:cNvPr id="5" name="TextBox 4"/>
          <p:cNvSpPr txBox="1"/>
          <p:nvPr/>
        </p:nvSpPr>
        <p:spPr>
          <a:xfrm>
            <a:off x="611560" y="1628800"/>
            <a:ext cx="7776864" cy="3046988"/>
          </a:xfrm>
          <a:prstGeom prst="rect">
            <a:avLst/>
          </a:prstGeom>
          <a:noFill/>
        </p:spPr>
        <p:txBody>
          <a:bodyPr wrap="square" rtlCol="0">
            <a:spAutoFit/>
          </a:bodyPr>
          <a:lstStyle/>
          <a:p>
            <a:pPr marL="342900" indent="-342900">
              <a:buFont typeface="Arial" pitchFamily="34" charset="0"/>
              <a:buChar char="•"/>
            </a:pPr>
            <a:r>
              <a:rPr lang="en-GB" sz="2400" dirty="0" smtClean="0"/>
              <a:t>This is your body language and facial expressions.</a:t>
            </a:r>
          </a:p>
          <a:p>
            <a:pPr marL="342900" indent="-342900">
              <a:buFont typeface="Arial" pitchFamily="34" charset="0"/>
              <a:buChar char="•"/>
            </a:pPr>
            <a:r>
              <a:rPr lang="en-GB" sz="2400" dirty="0" smtClean="0"/>
              <a:t>When listening make sure your sitting in a position that represents listing and interested. If you slump back and look board your non verbal communication will not look good. </a:t>
            </a:r>
          </a:p>
          <a:p>
            <a:pPr marL="342900" indent="-342900">
              <a:buFont typeface="Arial" pitchFamily="34" charset="0"/>
              <a:buChar char="•"/>
            </a:pPr>
            <a:endParaRPr lang="en-GB" sz="2400" dirty="0"/>
          </a:p>
          <a:p>
            <a:pPr marL="342900" indent="-342900">
              <a:buFont typeface="Arial" pitchFamily="34" charset="0"/>
              <a:buChar char="•"/>
            </a:pPr>
            <a:r>
              <a:rPr lang="en-GB" sz="2400" dirty="0" smtClean="0"/>
              <a:t>When talking sit up straight and be confident. </a:t>
            </a:r>
            <a:endParaRPr lang="en-GB" sz="2400" dirty="0"/>
          </a:p>
        </p:txBody>
      </p:sp>
    </p:spTree>
    <p:extLst>
      <p:ext uri="{BB962C8B-B14F-4D97-AF65-F5344CB8AC3E}">
        <p14:creationId xmlns:p14="http://schemas.microsoft.com/office/powerpoint/2010/main" val="2607339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a:t>
            </a:r>
            <a:br>
              <a:rPr lang="en-GB" dirty="0" smtClean="0"/>
            </a:br>
            <a:r>
              <a:rPr lang="en-GB" dirty="0" smtClean="0"/>
              <a:t>P1,M1,D1</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395" t="26093" r="16061" b="28389"/>
          <a:stretch/>
        </p:blipFill>
        <p:spPr bwMode="auto">
          <a:xfrm>
            <a:off x="539551" y="1556791"/>
            <a:ext cx="8086161" cy="4104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340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understand the principles of communicating ideas</a:t>
            </a:r>
          </a:p>
          <a:p>
            <a:r>
              <a:rPr lang="en-GB" dirty="0" smtClean="0"/>
              <a:t>To know how to use effective communication of ideas</a:t>
            </a:r>
          </a:p>
        </p:txBody>
      </p:sp>
    </p:spTree>
    <p:extLst>
      <p:ext uri="{BB962C8B-B14F-4D97-AF65-F5344CB8AC3E}">
        <p14:creationId xmlns:p14="http://schemas.microsoft.com/office/powerpoint/2010/main" val="2326481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a:bodyPr>
          <a:lstStyle/>
          <a:p>
            <a:r>
              <a:rPr lang="en-GB" dirty="0" smtClean="0"/>
              <a:t>Your task is to plan ideas for your </a:t>
            </a:r>
            <a:r>
              <a:rPr lang="en-GB" dirty="0" smtClean="0"/>
              <a:t>film</a:t>
            </a:r>
            <a:r>
              <a:rPr lang="en-GB" dirty="0" smtClean="0"/>
              <a:t>. </a:t>
            </a:r>
            <a:endParaRPr lang="en-GB" dirty="0" smtClean="0"/>
          </a:p>
          <a:p>
            <a:pPr marL="0" indent="0">
              <a:buNone/>
            </a:pPr>
            <a:endParaRPr lang="en-GB" dirty="0" smtClean="0"/>
          </a:p>
          <a:p>
            <a:r>
              <a:rPr lang="en-GB" dirty="0" smtClean="0"/>
              <a:t>You need to have a meeting in a group of people where you communicate your ideas. </a:t>
            </a:r>
          </a:p>
          <a:p>
            <a:pPr marL="0" indent="0">
              <a:buNone/>
            </a:pPr>
            <a:endParaRPr lang="en-GB" dirty="0" smtClean="0"/>
          </a:p>
          <a:p>
            <a:r>
              <a:rPr lang="en-GB" dirty="0" smtClean="0"/>
              <a:t>You need to focus on the following:</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CLARITY OF VOICE</a:t>
            </a:r>
            <a:endParaRPr lang="en-GB" dirty="0"/>
          </a:p>
        </p:txBody>
      </p:sp>
      <p:sp>
        <p:nvSpPr>
          <p:cNvPr id="3" name="TextBox 2"/>
          <p:cNvSpPr txBox="1"/>
          <p:nvPr/>
        </p:nvSpPr>
        <p:spPr>
          <a:xfrm>
            <a:off x="755576" y="1628800"/>
            <a:ext cx="7272808" cy="4154984"/>
          </a:xfrm>
          <a:prstGeom prst="rect">
            <a:avLst/>
          </a:prstGeom>
          <a:noFill/>
        </p:spPr>
        <p:txBody>
          <a:bodyPr wrap="square" rtlCol="0">
            <a:spAutoFit/>
          </a:bodyPr>
          <a:lstStyle/>
          <a:p>
            <a:pPr marL="342900" indent="-342900">
              <a:buFont typeface="Arial" pitchFamily="34" charset="0"/>
              <a:buChar char="•"/>
            </a:pPr>
            <a:r>
              <a:rPr lang="en-GB" sz="2400" dirty="0" smtClean="0"/>
              <a:t>This relates to the way in which you pitch your voice in order to be heard. </a:t>
            </a:r>
          </a:p>
          <a:p>
            <a:pPr marL="342900" indent="-342900">
              <a:buFont typeface="Arial" pitchFamily="34" charset="0"/>
              <a:buChar char="•"/>
            </a:pPr>
            <a:endParaRPr lang="en-GB" sz="2400" dirty="0"/>
          </a:p>
          <a:p>
            <a:pPr marL="342900" indent="-342900">
              <a:buFont typeface="Arial" pitchFamily="34" charset="0"/>
              <a:buChar char="•"/>
            </a:pPr>
            <a:r>
              <a:rPr lang="en-GB" sz="2400" dirty="0" smtClean="0"/>
              <a:t>If you are too quiet and unassertive in the way that you speak, then others are unlikely to hear what you have to say. </a:t>
            </a:r>
          </a:p>
          <a:p>
            <a:pPr marL="342900" indent="-342900">
              <a:buFont typeface="Arial" pitchFamily="34" charset="0"/>
              <a:buChar char="•"/>
            </a:pPr>
            <a:endParaRPr lang="en-GB" sz="2400" dirty="0"/>
          </a:p>
          <a:p>
            <a:pPr marL="342900" indent="-342900">
              <a:buFont typeface="Arial" pitchFamily="34" charset="0"/>
              <a:buChar char="•"/>
            </a:pPr>
            <a:r>
              <a:rPr lang="en-GB" sz="2400" dirty="0" smtClean="0"/>
              <a:t>If you talk too loudly, you may come across as domineering or even aggressive. This may put peoples backs up and cause them to feel hostile towards your point of view. </a:t>
            </a:r>
            <a:endParaRPr lang="en-GB" sz="2400" dirty="0"/>
          </a:p>
        </p:txBody>
      </p:sp>
    </p:spTree>
    <p:extLst>
      <p:ext uri="{BB962C8B-B14F-4D97-AF65-F5344CB8AC3E}">
        <p14:creationId xmlns:p14="http://schemas.microsoft.com/office/powerpoint/2010/main" val="284262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TONE OF VOICE</a:t>
            </a:r>
            <a:endParaRPr lang="en-GB" dirty="0"/>
          </a:p>
        </p:txBody>
      </p:sp>
      <p:sp>
        <p:nvSpPr>
          <p:cNvPr id="6" name="TextBox 5"/>
          <p:cNvSpPr txBox="1"/>
          <p:nvPr/>
        </p:nvSpPr>
        <p:spPr>
          <a:xfrm>
            <a:off x="752642" y="1628800"/>
            <a:ext cx="7491766" cy="4524315"/>
          </a:xfrm>
          <a:prstGeom prst="rect">
            <a:avLst/>
          </a:prstGeom>
          <a:noFill/>
        </p:spPr>
        <p:txBody>
          <a:bodyPr wrap="square" rtlCol="0">
            <a:spAutoFit/>
          </a:bodyPr>
          <a:lstStyle/>
          <a:p>
            <a:pPr marL="342900" indent="-342900">
              <a:buFont typeface="Arial" pitchFamily="34" charset="0"/>
              <a:buChar char="•"/>
            </a:pPr>
            <a:r>
              <a:rPr lang="en-GB" sz="2400" dirty="0" smtClean="0"/>
              <a:t>Tone of voice is different to clarity of voice in that it relates more to the intonation that you use when you speak. We all know that people will be more receptive to somebody who speaks in a reasonable, calm manner than to someone who is slightly sarcastic or who is talking down to us and making us feel belittled or stupid. </a:t>
            </a:r>
          </a:p>
          <a:p>
            <a:endParaRPr lang="en-GB" sz="2400" dirty="0" smtClean="0"/>
          </a:p>
          <a:p>
            <a:pPr marL="342900" indent="-342900">
              <a:buFont typeface="Arial" pitchFamily="34" charset="0"/>
              <a:buChar char="•"/>
            </a:pPr>
            <a:r>
              <a:rPr lang="en-GB" sz="2400" dirty="0" smtClean="0"/>
              <a:t>Be sure to consider your audience and the way that you want them to respond to your point of view.</a:t>
            </a:r>
            <a:endParaRPr lang="en-GB" sz="2400" dirty="0"/>
          </a:p>
        </p:txBody>
      </p:sp>
    </p:spTree>
    <p:extLst>
      <p:ext uri="{BB962C8B-B14F-4D97-AF65-F5344CB8AC3E}">
        <p14:creationId xmlns:p14="http://schemas.microsoft.com/office/powerpoint/2010/main" val="92607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CLARITY OF EXPRESSION</a:t>
            </a:r>
            <a:endParaRPr lang="en-GB" dirty="0"/>
          </a:p>
        </p:txBody>
      </p:sp>
      <p:sp>
        <p:nvSpPr>
          <p:cNvPr id="4" name="TextBox 3"/>
          <p:cNvSpPr txBox="1"/>
          <p:nvPr/>
        </p:nvSpPr>
        <p:spPr>
          <a:xfrm>
            <a:off x="752642" y="1628800"/>
            <a:ext cx="7491766" cy="4401205"/>
          </a:xfrm>
          <a:prstGeom prst="rect">
            <a:avLst/>
          </a:prstGeom>
          <a:noFill/>
        </p:spPr>
        <p:txBody>
          <a:bodyPr wrap="square" rtlCol="0">
            <a:spAutoFit/>
          </a:bodyPr>
          <a:lstStyle/>
          <a:p>
            <a:pPr marL="285750" indent="-285750">
              <a:buFont typeface="Arial" pitchFamily="34" charset="0"/>
              <a:buChar char="•"/>
            </a:pPr>
            <a:r>
              <a:rPr lang="en-GB" sz="2000" dirty="0" smtClean="0"/>
              <a:t>It is difficult to follow someone if they keep saying ‘um or ‘</a:t>
            </a:r>
            <a:r>
              <a:rPr lang="en-GB" sz="2000" dirty="0" err="1" smtClean="0"/>
              <a:t>er</a:t>
            </a:r>
            <a:r>
              <a:rPr lang="en-GB" sz="2000" dirty="0" smtClean="0"/>
              <a:t> and never really get to the point; these habits can cause the listener to become board or uninterested in what you are saying. Your listeners could switch off and stop listening and then you have failed to communicate to them effectively.</a:t>
            </a:r>
            <a:endParaRPr lang="en-GB" sz="2000" dirty="0"/>
          </a:p>
          <a:p>
            <a:pPr marL="285750" indent="-285750">
              <a:buFont typeface="Arial" pitchFamily="34" charset="0"/>
              <a:buChar char="•"/>
            </a:pPr>
            <a:endParaRPr lang="en-GB" sz="2000" dirty="0"/>
          </a:p>
          <a:p>
            <a:pPr marL="285750" indent="-285750">
              <a:buFont typeface="Arial" pitchFamily="34" charset="0"/>
              <a:buChar char="•"/>
            </a:pPr>
            <a:r>
              <a:rPr lang="en-GB" sz="2000" dirty="0" smtClean="0"/>
              <a:t>Common words and sentences such as ‘like’ or ‘ do you know what I mean?’ should also be avoided, as they give the impression that the speaker:</a:t>
            </a:r>
          </a:p>
          <a:p>
            <a:endParaRPr lang="en-GB" sz="2000" dirty="0" smtClean="0"/>
          </a:p>
          <a:p>
            <a:pPr marL="285750" indent="-285750">
              <a:buFont typeface="Arial" pitchFamily="34" charset="0"/>
              <a:buChar char="•"/>
            </a:pPr>
            <a:r>
              <a:rPr lang="en-GB" sz="2000" dirty="0" smtClean="0"/>
              <a:t>Does not have a well rounded argument</a:t>
            </a:r>
          </a:p>
          <a:p>
            <a:pPr marL="285750" indent="-285750">
              <a:buFont typeface="Arial" pitchFamily="34" charset="0"/>
              <a:buChar char="•"/>
            </a:pPr>
            <a:r>
              <a:rPr lang="en-GB" sz="2000" dirty="0" smtClean="0"/>
              <a:t>Is not sure of their point</a:t>
            </a:r>
          </a:p>
          <a:p>
            <a:pPr marL="285750" indent="-285750">
              <a:buFont typeface="Arial" pitchFamily="34" charset="0"/>
              <a:buChar char="•"/>
            </a:pPr>
            <a:r>
              <a:rPr lang="en-GB" sz="2000" dirty="0" smtClean="0"/>
              <a:t>Is almost willing someone to understand them</a:t>
            </a:r>
          </a:p>
        </p:txBody>
      </p:sp>
    </p:spTree>
    <p:extLst>
      <p:ext uri="{BB962C8B-B14F-4D97-AF65-F5344CB8AC3E}">
        <p14:creationId xmlns:p14="http://schemas.microsoft.com/office/powerpoint/2010/main" val="3440157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normAutofit fontScale="90000"/>
          </a:bodyPr>
          <a:lstStyle/>
          <a:p>
            <a:r>
              <a:rPr lang="en-GB" dirty="0" smtClean="0"/>
              <a:t>TECHNICAL </a:t>
            </a:r>
            <a:r>
              <a:rPr lang="en-GB" dirty="0"/>
              <a:t>LANGUAGE/ VOCABULARY</a:t>
            </a:r>
          </a:p>
        </p:txBody>
      </p:sp>
      <p:sp>
        <p:nvSpPr>
          <p:cNvPr id="4" name="TextBox 3"/>
          <p:cNvSpPr txBox="1"/>
          <p:nvPr/>
        </p:nvSpPr>
        <p:spPr>
          <a:xfrm>
            <a:off x="752642" y="1628800"/>
            <a:ext cx="7491766" cy="3785652"/>
          </a:xfrm>
          <a:prstGeom prst="rect">
            <a:avLst/>
          </a:prstGeom>
          <a:noFill/>
        </p:spPr>
        <p:txBody>
          <a:bodyPr wrap="square" rtlCol="0">
            <a:spAutoFit/>
          </a:bodyPr>
          <a:lstStyle/>
          <a:p>
            <a:pPr marL="342900" indent="-342900">
              <a:buFont typeface="Arial" pitchFamily="34" charset="0"/>
              <a:buChar char="•"/>
            </a:pPr>
            <a:r>
              <a:rPr lang="en-GB" sz="2400" dirty="0" smtClean="0"/>
              <a:t>Technical language is extremely relevant to production work. </a:t>
            </a:r>
          </a:p>
          <a:p>
            <a:pPr marL="342900" indent="-342900">
              <a:buFont typeface="Arial" pitchFamily="34" charset="0"/>
              <a:buChar char="•"/>
            </a:pPr>
            <a:endParaRPr lang="en-GB" sz="2400" dirty="0" smtClean="0"/>
          </a:p>
          <a:p>
            <a:pPr marL="342900" indent="-342900">
              <a:buFont typeface="Arial" pitchFamily="34" charset="0"/>
              <a:buChar char="•"/>
            </a:pPr>
            <a:r>
              <a:rPr lang="en-GB" sz="2400" dirty="0" smtClean="0"/>
              <a:t>When talking about what you will be creating it is important you use correct technical language.</a:t>
            </a:r>
          </a:p>
          <a:p>
            <a:pPr marL="342900" indent="-342900">
              <a:buFont typeface="Arial" pitchFamily="34" charset="0"/>
              <a:buChar char="•"/>
            </a:pPr>
            <a:endParaRPr lang="en-GB" sz="2400" dirty="0"/>
          </a:p>
          <a:p>
            <a:pPr marL="342900" indent="-342900">
              <a:buFont typeface="Arial" pitchFamily="34" charset="0"/>
              <a:buChar char="•"/>
            </a:pPr>
            <a:endParaRPr lang="en-GB" sz="2400" dirty="0" smtClean="0"/>
          </a:p>
          <a:p>
            <a:pPr marL="342900" indent="-342900">
              <a:buFont typeface="Arial" pitchFamily="34" charset="0"/>
              <a:buChar char="•"/>
            </a:pPr>
            <a:r>
              <a:rPr lang="en-GB" sz="2400" dirty="0" smtClean="0"/>
              <a:t>See the sheet of technical language to help with this</a:t>
            </a:r>
            <a:endParaRPr lang="en-GB" sz="2400" dirty="0"/>
          </a:p>
        </p:txBody>
      </p:sp>
    </p:spTree>
    <p:extLst>
      <p:ext uri="{BB962C8B-B14F-4D97-AF65-F5344CB8AC3E}">
        <p14:creationId xmlns:p14="http://schemas.microsoft.com/office/powerpoint/2010/main" val="1047803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ASKING QUESTIONS</a:t>
            </a:r>
            <a:endParaRPr lang="en-GB" dirty="0"/>
          </a:p>
        </p:txBody>
      </p:sp>
      <p:sp>
        <p:nvSpPr>
          <p:cNvPr id="4" name="TextBox 3"/>
          <p:cNvSpPr txBox="1"/>
          <p:nvPr/>
        </p:nvSpPr>
        <p:spPr>
          <a:xfrm>
            <a:off x="752642" y="1628800"/>
            <a:ext cx="7491766" cy="3477875"/>
          </a:xfrm>
          <a:prstGeom prst="rect">
            <a:avLst/>
          </a:prstGeom>
          <a:noFill/>
        </p:spPr>
        <p:txBody>
          <a:bodyPr wrap="square" rtlCol="0">
            <a:spAutoFit/>
          </a:bodyPr>
          <a:lstStyle/>
          <a:p>
            <a:pPr marL="342900" indent="-342900">
              <a:buFont typeface="Arial" pitchFamily="34" charset="0"/>
              <a:buChar char="•"/>
            </a:pPr>
            <a:r>
              <a:rPr lang="en-GB" sz="2000" dirty="0" smtClean="0"/>
              <a:t>It is important that when communicating with your group that you think before the meeting what questions you are going to ask your fellow peers.  </a:t>
            </a:r>
          </a:p>
          <a:p>
            <a:pPr marL="342900" indent="-342900">
              <a:buFont typeface="Arial" pitchFamily="34" charset="0"/>
              <a:buChar char="•"/>
            </a:pPr>
            <a:endParaRPr lang="en-GB" sz="2000" dirty="0"/>
          </a:p>
          <a:p>
            <a:pPr marL="342900" indent="-342900">
              <a:buFont typeface="Arial" pitchFamily="34" charset="0"/>
              <a:buChar char="•"/>
            </a:pPr>
            <a:r>
              <a:rPr lang="en-GB" sz="2000" dirty="0" smtClean="0"/>
              <a:t>A good question should be open where you can get a good response to. Not just a yes no answer but an actual sentence that can form a discussion. </a:t>
            </a:r>
          </a:p>
          <a:p>
            <a:pPr marL="342900" indent="-342900">
              <a:buFont typeface="Arial" pitchFamily="34" charset="0"/>
              <a:buChar char="•"/>
            </a:pPr>
            <a:endParaRPr lang="en-GB" sz="2000" dirty="0"/>
          </a:p>
          <a:p>
            <a:r>
              <a:rPr lang="en-GB" sz="2000" dirty="0" smtClean="0"/>
              <a:t>EG:</a:t>
            </a:r>
          </a:p>
          <a:p>
            <a:pPr marL="342900" indent="-342900">
              <a:buFont typeface="Arial" pitchFamily="34" charset="0"/>
              <a:buChar char="•"/>
            </a:pPr>
            <a:r>
              <a:rPr lang="en-GB" sz="2000" dirty="0" smtClean="0"/>
              <a:t>I was thinking of a </a:t>
            </a:r>
            <a:r>
              <a:rPr lang="en-GB" sz="2000" dirty="0" smtClean="0"/>
              <a:t>film</a:t>
            </a:r>
            <a:r>
              <a:rPr lang="en-GB" sz="2000" dirty="0" smtClean="0"/>
              <a:t> </a:t>
            </a:r>
            <a:r>
              <a:rPr lang="en-GB" sz="2000" dirty="0" smtClean="0"/>
              <a:t>based on a action adventure </a:t>
            </a:r>
            <a:r>
              <a:rPr lang="en-GB" sz="2000" dirty="0" smtClean="0"/>
              <a:t>genre what </a:t>
            </a:r>
            <a:r>
              <a:rPr lang="en-GB" sz="2000" dirty="0" smtClean="0"/>
              <a:t>do you think?</a:t>
            </a:r>
            <a:endParaRPr lang="en-GB" sz="2000" dirty="0"/>
          </a:p>
        </p:txBody>
      </p:sp>
    </p:spTree>
    <p:extLst>
      <p:ext uri="{BB962C8B-B14F-4D97-AF65-F5344CB8AC3E}">
        <p14:creationId xmlns:p14="http://schemas.microsoft.com/office/powerpoint/2010/main" val="3360255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TURN TAKING</a:t>
            </a:r>
            <a:endParaRPr lang="en-GB" dirty="0"/>
          </a:p>
        </p:txBody>
      </p:sp>
      <p:sp>
        <p:nvSpPr>
          <p:cNvPr id="4" name="TextBox 3"/>
          <p:cNvSpPr txBox="1"/>
          <p:nvPr/>
        </p:nvSpPr>
        <p:spPr>
          <a:xfrm>
            <a:off x="752642" y="1628800"/>
            <a:ext cx="7491766" cy="3970318"/>
          </a:xfrm>
          <a:prstGeom prst="rect">
            <a:avLst/>
          </a:prstGeom>
          <a:noFill/>
        </p:spPr>
        <p:txBody>
          <a:bodyPr wrap="square" rtlCol="0">
            <a:spAutoFit/>
          </a:bodyPr>
          <a:lstStyle/>
          <a:p>
            <a:pPr marL="285750" indent="-285750">
              <a:buFont typeface="Arial" pitchFamily="34" charset="0"/>
              <a:buChar char="•"/>
            </a:pPr>
            <a:r>
              <a:rPr lang="en-GB" sz="2800" dirty="0" smtClean="0"/>
              <a:t>You should consider  the ideas of others throughout all discussions and make the speaker feel comfortable by being attentive, and respecting their turn to speak. </a:t>
            </a:r>
          </a:p>
          <a:p>
            <a:pPr marL="285750" indent="-285750">
              <a:buFont typeface="Arial" pitchFamily="34" charset="0"/>
              <a:buChar char="•"/>
            </a:pPr>
            <a:endParaRPr lang="en-GB" sz="2800" dirty="0"/>
          </a:p>
          <a:p>
            <a:pPr marL="285750" indent="-285750">
              <a:buFont typeface="Arial" pitchFamily="34" charset="0"/>
              <a:buChar char="•"/>
            </a:pPr>
            <a:r>
              <a:rPr lang="en-GB" sz="2800" dirty="0" smtClean="0"/>
              <a:t>It is important that you let others in your group ask questions and all talk and have their views. </a:t>
            </a:r>
            <a:endParaRPr lang="en-GB" sz="2800" dirty="0"/>
          </a:p>
        </p:txBody>
      </p:sp>
    </p:spTree>
    <p:extLst>
      <p:ext uri="{BB962C8B-B14F-4D97-AF65-F5344CB8AC3E}">
        <p14:creationId xmlns:p14="http://schemas.microsoft.com/office/powerpoint/2010/main" val="33602557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125</TotalTime>
  <Words>621</Words>
  <Application>Microsoft Office PowerPoint</Application>
  <PresentationFormat>On-screen Show (4:3)</PresentationFormat>
  <Paragraphs>61</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Aspect</vt:lpstr>
      <vt:lpstr>BTEC Creative Media Production</vt:lpstr>
      <vt:lpstr>PowerPoint Presentation</vt:lpstr>
      <vt:lpstr>YOUR TASK</vt:lpstr>
      <vt:lpstr>CLARITY OF VOICE</vt:lpstr>
      <vt:lpstr>TONE OF VOICE</vt:lpstr>
      <vt:lpstr>CLARITY OF EXPRESSION</vt:lpstr>
      <vt:lpstr>TECHNICAL LANGUAGE/ VOCABULARY</vt:lpstr>
      <vt:lpstr>ASKING QUESTIONS</vt:lpstr>
      <vt:lpstr>TURN TAKING</vt:lpstr>
      <vt:lpstr>respecting others’ views</vt:lpstr>
      <vt:lpstr>NON VERBAL COMMUNICATION</vt:lpstr>
      <vt:lpstr>ASSESSMENT P1,M1,D1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15</cp:revision>
  <cp:lastPrinted>2011-08-29T16:49:13Z</cp:lastPrinted>
  <dcterms:created xsi:type="dcterms:W3CDTF">2011-08-21T16:39:25Z</dcterms:created>
  <dcterms:modified xsi:type="dcterms:W3CDTF">2011-08-29T16:49:25Z</dcterms:modified>
</cp:coreProperties>
</file>